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371F94-B5B2-43BE-A978-4C3697627EE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B13D7C-9D6F-421C-B17B-54AC873EE8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/>
              <a:t>В царстве снежного дракона</a:t>
            </a:r>
            <a:endParaRPr lang="ru-RU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СДС Пчелки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1916832"/>
            <a:ext cx="5976664" cy="448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7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268760"/>
            <a:ext cx="3822192" cy="204911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Дракон</a:t>
            </a:r>
            <a:endParaRPr lang="ru-RU" sz="32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17490"/>
            <a:ext cx="4278230" cy="32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16633"/>
            <a:ext cx="3822192" cy="187220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Собака</a:t>
            </a:r>
            <a:endParaRPr lang="ru-RU" sz="32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26" y="1412775"/>
            <a:ext cx="4059115" cy="541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196752"/>
            <a:ext cx="3822192" cy="151216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Машина</a:t>
            </a:r>
            <a:endParaRPr lang="ru-RU" sz="32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64302" cy="327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340768"/>
            <a:ext cx="3822192" cy="223224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Домик</a:t>
            </a:r>
            <a:endParaRPr lang="ru-RU" sz="32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8" y="2924944"/>
            <a:ext cx="4364302" cy="32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1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Сказочный замок -крепость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" y="2204864"/>
            <a:ext cx="5228398" cy="392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364302" cy="32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0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/>
              <a:t>        Горка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" y="1772816"/>
            <a:ext cx="4364302" cy="32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531981" cy="604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6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836712"/>
            <a:ext cx="3822192" cy="187220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Ледяные дорожки</a:t>
            </a:r>
            <a:endParaRPr lang="ru-RU" sz="32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" y="2132856"/>
            <a:ext cx="5324409" cy="399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908720"/>
            <a:ext cx="3822192" cy="2409155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Лабиринт</a:t>
            </a:r>
            <a:endParaRPr lang="ru-RU" sz="32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364302" cy="32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2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60648"/>
            <a:ext cx="3822192" cy="223224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Берлога</a:t>
            </a:r>
            <a:endParaRPr lang="ru-RU" sz="32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4797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908721"/>
            <a:ext cx="3822192" cy="151216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Мишень</a:t>
            </a:r>
            <a:endParaRPr lang="ru-RU" sz="32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4" y="2852936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476672"/>
            <a:ext cx="3822192" cy="158417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Наша </a:t>
            </a:r>
            <a:r>
              <a:rPr lang="ru-RU" sz="3200" b="1" i="1" dirty="0" err="1"/>
              <a:t>Т</a:t>
            </a:r>
            <a:r>
              <a:rPr lang="ru-RU" sz="3200" b="1" i="1" dirty="0" err="1" smtClean="0"/>
              <a:t>ортилла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556324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980728"/>
            <a:ext cx="3822192" cy="2880319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Защитники  около танка</a:t>
            </a:r>
            <a:endParaRPr lang="ru-RU" sz="28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9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9671"/>
            <a:ext cx="7200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744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30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В царстве снежного дракона</vt:lpstr>
      <vt:lpstr>Презентация PowerPoint</vt:lpstr>
      <vt:lpstr>Презентация PowerPoint</vt:lpstr>
      <vt:lpstr>Сказочный замок -крепость</vt:lpstr>
      <vt:lpstr>        Горка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царстве снежного дракона.</dc:title>
  <dc:creator>Home</dc:creator>
  <cp:lastModifiedBy>Home</cp:lastModifiedBy>
  <cp:revision>6</cp:revision>
  <dcterms:created xsi:type="dcterms:W3CDTF">2018-02-26T02:37:57Z</dcterms:created>
  <dcterms:modified xsi:type="dcterms:W3CDTF">2018-02-26T11:11:17Z</dcterms:modified>
</cp:coreProperties>
</file>